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030" autoAdjust="0"/>
    <p:restoredTop sz="94660"/>
  </p:normalViewPr>
  <p:slideViewPr>
    <p:cSldViewPr snapToGrid="0">
      <p:cViewPr varScale="1">
        <p:scale>
          <a:sx n="78" d="100"/>
          <a:sy n="78" d="100"/>
        </p:scale>
        <p:origin x="38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Modifiez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7D8B23-1A13-417E-A467-729CCA9FD15E}" type="datetimeFigureOut">
              <a:rPr lang="fr-FR" smtClean="0"/>
              <a:t>12/02/2025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12E373-3A2E-442C-8A6E-17B27C79897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579932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7D8B23-1A13-417E-A467-729CCA9FD15E}" type="datetimeFigureOut">
              <a:rPr lang="fr-FR" smtClean="0"/>
              <a:t>12/02/2025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12E373-3A2E-442C-8A6E-17B27C79897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23211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7D8B23-1A13-417E-A467-729CCA9FD15E}" type="datetimeFigureOut">
              <a:rPr lang="fr-FR" smtClean="0"/>
              <a:t>12/02/2025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12E373-3A2E-442C-8A6E-17B27C79897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695625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7D8B23-1A13-417E-A467-729CCA9FD15E}" type="datetimeFigureOut">
              <a:rPr lang="fr-FR" smtClean="0"/>
              <a:t>12/02/2025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12E373-3A2E-442C-8A6E-17B27C79897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625331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7D8B23-1A13-417E-A467-729CCA9FD15E}" type="datetimeFigureOut">
              <a:rPr lang="fr-FR" smtClean="0"/>
              <a:t>12/02/2025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12E373-3A2E-442C-8A6E-17B27C79897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68921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7D8B23-1A13-417E-A467-729CCA9FD15E}" type="datetimeFigureOut">
              <a:rPr lang="fr-FR" smtClean="0"/>
              <a:t>12/02/2025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12E373-3A2E-442C-8A6E-17B27C79897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718849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7D8B23-1A13-417E-A467-729CCA9FD15E}" type="datetimeFigureOut">
              <a:rPr lang="fr-FR" smtClean="0"/>
              <a:t>12/02/2025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12E373-3A2E-442C-8A6E-17B27C79897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535584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7D8B23-1A13-417E-A467-729CCA9FD15E}" type="datetimeFigureOut">
              <a:rPr lang="fr-FR" smtClean="0"/>
              <a:t>12/02/2025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12E373-3A2E-442C-8A6E-17B27C79897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106608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7D8B23-1A13-417E-A467-729CCA9FD15E}" type="datetimeFigureOut">
              <a:rPr lang="fr-FR" smtClean="0"/>
              <a:t>12/02/2025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12E373-3A2E-442C-8A6E-17B27C79897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862167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7D8B23-1A13-417E-A467-729CCA9FD15E}" type="datetimeFigureOut">
              <a:rPr lang="fr-FR" smtClean="0"/>
              <a:t>12/02/2025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12E373-3A2E-442C-8A6E-17B27C79897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313706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7D8B23-1A13-417E-A467-729CCA9FD15E}" type="datetimeFigureOut">
              <a:rPr lang="fr-FR" smtClean="0"/>
              <a:t>12/02/2025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12E373-3A2E-442C-8A6E-17B27C79897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24078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7D8B23-1A13-417E-A467-729CCA9FD15E}" type="datetimeFigureOut">
              <a:rPr lang="fr-FR" smtClean="0"/>
              <a:t>12/02/2025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12E373-3A2E-442C-8A6E-17B27C79897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704459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23859"/>
            <a:ext cx="12191999" cy="68818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270D83C3-D98F-456B-7963-90A37116DD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934" y="5127383"/>
            <a:ext cx="1546869" cy="1544414"/>
          </a:xfrm>
          <a:prstGeom prst="rect">
            <a:avLst/>
          </a:prstGeom>
        </p:spPr>
      </p:pic>
      <p:pic>
        <p:nvPicPr>
          <p:cNvPr id="7" name="Picture 4">
            <a:extLst>
              <a:ext uri="{FF2B5EF4-FFF2-40B4-BE49-F238E27FC236}">
                <a16:creationId xmlns="" xmlns:a16="http://schemas.microsoft.com/office/drawing/2014/main" id="{270D83C3-D98F-456B-7963-90A37116DD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53197" y="5127383"/>
            <a:ext cx="1546869" cy="154441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230998" y="5380543"/>
            <a:ext cx="7730001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b="1" i="1" dirty="0" smtClean="0">
                <a:solidFill>
                  <a:schemeClr val="bg1"/>
                </a:solidFill>
                <a:latin typeface="Ink Free" panose="03080402000500000000" pitchFamily="66" charset="0"/>
              </a:rPr>
              <a:t>By LT ONDOUA E,N,G</a:t>
            </a:r>
            <a:br>
              <a:rPr lang="en-US" sz="2000" b="1" i="1" dirty="0" smtClean="0">
                <a:solidFill>
                  <a:schemeClr val="bg1"/>
                </a:solidFill>
                <a:latin typeface="Ink Free" panose="03080402000500000000" pitchFamily="66" charset="0"/>
              </a:rPr>
            </a:br>
            <a:r>
              <a:rPr lang="en-US" sz="2000" b="1" i="1" dirty="0">
                <a:solidFill>
                  <a:schemeClr val="bg1"/>
                </a:solidFill>
                <a:latin typeface="Ink Free" panose="03080402000500000000" pitchFamily="66" charset="0"/>
              </a:rPr>
              <a:t>Engineer in Network and Telecommunications, Specialist in Radio </a:t>
            </a:r>
            <a:r>
              <a:rPr lang="en-US" sz="2000" b="1" i="1" dirty="0" smtClean="0">
                <a:solidFill>
                  <a:schemeClr val="bg1"/>
                </a:solidFill>
                <a:latin typeface="Ink Free" panose="03080402000500000000" pitchFamily="66" charset="0"/>
              </a:rPr>
              <a:t>Links</a:t>
            </a:r>
            <a:br>
              <a:rPr lang="en-US" sz="2000" b="1" i="1" dirty="0" smtClean="0">
                <a:solidFill>
                  <a:schemeClr val="bg1"/>
                </a:solidFill>
                <a:latin typeface="Ink Free" panose="03080402000500000000" pitchFamily="66" charset="0"/>
              </a:rPr>
            </a:br>
            <a:r>
              <a:rPr lang="en-US" sz="2000" b="1" i="1" dirty="0" smtClean="0">
                <a:solidFill>
                  <a:schemeClr val="bg1"/>
                </a:solidFill>
                <a:latin typeface="Ink Free" panose="03080402000500000000" pitchFamily="66" charset="0"/>
              </a:rPr>
              <a:t>FORTINET NSE4 CERTIFIED.</a:t>
            </a:r>
            <a:endParaRPr lang="fr-FR" sz="2000" b="1" i="1" dirty="0">
              <a:solidFill>
                <a:schemeClr val="bg1"/>
              </a:solidFill>
              <a:latin typeface="Ink Free" panose="03080402000500000000" pitchFamily="66" charset="0"/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6379669" y="540256"/>
            <a:ext cx="30700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i="1" dirty="0" smtClean="0">
                <a:solidFill>
                  <a:schemeClr val="bg1"/>
                </a:solidFill>
                <a:latin typeface="Ink Free" panose="03080402000500000000" pitchFamily="66" charset="0"/>
              </a:rPr>
              <a:t>Mercredi</a:t>
            </a:r>
            <a:r>
              <a:rPr lang="en-US" sz="2000" b="1" i="1" dirty="0" smtClean="0">
                <a:solidFill>
                  <a:schemeClr val="bg1"/>
                </a:solidFill>
                <a:latin typeface="Ink Free" panose="03080402000500000000" pitchFamily="66" charset="0"/>
              </a:rPr>
              <a:t>, 12 </a:t>
            </a:r>
            <a:r>
              <a:rPr lang="en-US" sz="2000" b="1" i="1" dirty="0" err="1" smtClean="0">
                <a:solidFill>
                  <a:schemeClr val="bg1"/>
                </a:solidFill>
                <a:latin typeface="Ink Free" panose="03080402000500000000" pitchFamily="66" charset="0"/>
              </a:rPr>
              <a:t>février</a:t>
            </a:r>
            <a:r>
              <a:rPr lang="en-US" sz="2000" b="1" i="1" dirty="0" smtClean="0">
                <a:solidFill>
                  <a:schemeClr val="bg1"/>
                </a:solidFill>
                <a:latin typeface="Ink Free" panose="03080402000500000000" pitchFamily="66" charset="0"/>
              </a:rPr>
              <a:t> 2025</a:t>
            </a:r>
            <a:endParaRPr lang="fr-FR" sz="2000" b="1" i="1" dirty="0">
              <a:solidFill>
                <a:schemeClr val="bg1"/>
              </a:solidFill>
              <a:latin typeface="Ink Free" panose="03080402000500000000" pitchFamily="66" charset="0"/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1465353" y="4229417"/>
            <a:ext cx="64493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b="1" dirty="0" smtClean="0">
                <a:solidFill>
                  <a:srgbClr val="FF0000"/>
                </a:solidFill>
                <a:latin typeface="Castellar" panose="020A0402060406010301" pitchFamily="18" charset="0"/>
              </a:rPr>
              <a:t>DEEP AND DARK WEB</a:t>
            </a:r>
            <a:endParaRPr lang="fr-FR" sz="3600" b="1" dirty="0">
              <a:solidFill>
                <a:srgbClr val="FF0000"/>
              </a:solidFill>
              <a:latin typeface="Castellar" panose="020A0402060406010301" pitchFamily="18" charset="0"/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3006" y="6399985"/>
            <a:ext cx="1945986" cy="454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239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6943" cy="6858000"/>
          </a:xfr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0029" y="6440910"/>
            <a:ext cx="1945986" cy="454279"/>
          </a:xfrm>
          <a:prstGeom prst="rect">
            <a:avLst/>
          </a:prstGeom>
        </p:spPr>
      </p:pic>
      <p:pic>
        <p:nvPicPr>
          <p:cNvPr id="6" name="Picture 4">
            <a:extLst>
              <a:ext uri="{FF2B5EF4-FFF2-40B4-BE49-F238E27FC236}">
                <a16:creationId xmlns="" xmlns:a16="http://schemas.microsoft.com/office/drawing/2014/main" id="{270D83C3-D98F-456B-7963-90A37116DD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34387" y="5420147"/>
            <a:ext cx="1383316" cy="1381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877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5221"/>
          </a:xfr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0029" y="6440910"/>
            <a:ext cx="1945986" cy="454279"/>
          </a:xfrm>
          <a:prstGeom prst="rect">
            <a:avLst/>
          </a:prstGeom>
        </p:spPr>
      </p:pic>
      <p:pic>
        <p:nvPicPr>
          <p:cNvPr id="6" name="Picture 4">
            <a:extLst>
              <a:ext uri="{FF2B5EF4-FFF2-40B4-BE49-F238E27FC236}">
                <a16:creationId xmlns="" xmlns:a16="http://schemas.microsoft.com/office/drawing/2014/main" id="{270D83C3-D98F-456B-7963-90A37116DD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13260" y="5743239"/>
            <a:ext cx="1011082" cy="1009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193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5221"/>
          </a:xfr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0029" y="6440910"/>
            <a:ext cx="1945986" cy="454279"/>
          </a:xfrm>
          <a:prstGeom prst="rect">
            <a:avLst/>
          </a:prstGeom>
        </p:spPr>
      </p:pic>
      <p:pic>
        <p:nvPicPr>
          <p:cNvPr id="6" name="Picture 4">
            <a:extLst>
              <a:ext uri="{FF2B5EF4-FFF2-40B4-BE49-F238E27FC236}">
                <a16:creationId xmlns="" xmlns:a16="http://schemas.microsoft.com/office/drawing/2014/main" id="{270D83C3-D98F-456B-7963-90A37116DD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93953" y="5397387"/>
            <a:ext cx="1406113" cy="1403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906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5221"/>
          </a:xfr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0029" y="6440910"/>
            <a:ext cx="1945986" cy="454279"/>
          </a:xfrm>
          <a:prstGeom prst="rect">
            <a:avLst/>
          </a:prstGeom>
        </p:spPr>
      </p:pic>
      <p:pic>
        <p:nvPicPr>
          <p:cNvPr id="6" name="Picture 4">
            <a:extLst>
              <a:ext uri="{FF2B5EF4-FFF2-40B4-BE49-F238E27FC236}">
                <a16:creationId xmlns="" xmlns:a16="http://schemas.microsoft.com/office/drawing/2014/main" id="{270D83C3-D98F-456B-7963-90A37116DD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1541" y="5688701"/>
            <a:ext cx="1098128" cy="1096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167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5221"/>
          </a:xfr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0029" y="6440910"/>
            <a:ext cx="1945986" cy="454279"/>
          </a:xfrm>
          <a:prstGeom prst="rect">
            <a:avLst/>
          </a:prstGeom>
        </p:spPr>
      </p:pic>
      <p:pic>
        <p:nvPicPr>
          <p:cNvPr id="6" name="Picture 4">
            <a:extLst>
              <a:ext uri="{FF2B5EF4-FFF2-40B4-BE49-F238E27FC236}">
                <a16:creationId xmlns="" xmlns:a16="http://schemas.microsoft.com/office/drawing/2014/main" id="{270D83C3-D98F-456B-7963-90A37116DD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1032" y="5365019"/>
            <a:ext cx="1422323" cy="1420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226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5221"/>
          </a:xfr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0029" y="6440910"/>
            <a:ext cx="1945986" cy="454279"/>
          </a:xfrm>
          <a:prstGeom prst="rect">
            <a:avLst/>
          </a:prstGeom>
        </p:spPr>
      </p:pic>
      <p:pic>
        <p:nvPicPr>
          <p:cNvPr id="6" name="Picture 4">
            <a:extLst>
              <a:ext uri="{FF2B5EF4-FFF2-40B4-BE49-F238E27FC236}">
                <a16:creationId xmlns="" xmlns:a16="http://schemas.microsoft.com/office/drawing/2014/main" id="{270D83C3-D98F-456B-7963-90A37116DD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85848" y="5259823"/>
            <a:ext cx="1414218" cy="1411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549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5221"/>
          </a:xfr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0029" y="6440910"/>
            <a:ext cx="1945986" cy="454279"/>
          </a:xfrm>
          <a:prstGeom prst="rect">
            <a:avLst/>
          </a:prstGeom>
        </p:spPr>
      </p:pic>
      <p:pic>
        <p:nvPicPr>
          <p:cNvPr id="6" name="Picture 4">
            <a:extLst>
              <a:ext uri="{FF2B5EF4-FFF2-40B4-BE49-F238E27FC236}">
                <a16:creationId xmlns="" xmlns:a16="http://schemas.microsoft.com/office/drawing/2014/main" id="{270D83C3-D98F-456B-7963-90A37116DD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39841" y="5413571"/>
            <a:ext cx="1260225" cy="125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876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5221"/>
          </a:xfr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0029" y="6440910"/>
            <a:ext cx="1945986" cy="454279"/>
          </a:xfrm>
          <a:prstGeom prst="rect">
            <a:avLst/>
          </a:prstGeom>
        </p:spPr>
      </p:pic>
      <p:pic>
        <p:nvPicPr>
          <p:cNvPr id="6" name="Picture 4">
            <a:extLst>
              <a:ext uri="{FF2B5EF4-FFF2-40B4-BE49-F238E27FC236}">
                <a16:creationId xmlns="" xmlns:a16="http://schemas.microsoft.com/office/drawing/2014/main" id="{270D83C3-D98F-456B-7963-90A37116DD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69326" y="5518767"/>
            <a:ext cx="1252120" cy="1250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381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5221"/>
          </a:xfr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0029" y="6440910"/>
            <a:ext cx="1945986" cy="454279"/>
          </a:xfrm>
          <a:prstGeom prst="rect">
            <a:avLst/>
          </a:prstGeom>
        </p:spPr>
      </p:pic>
      <p:pic>
        <p:nvPicPr>
          <p:cNvPr id="6" name="Picture 4">
            <a:extLst>
              <a:ext uri="{FF2B5EF4-FFF2-40B4-BE49-F238E27FC236}">
                <a16:creationId xmlns="" xmlns:a16="http://schemas.microsoft.com/office/drawing/2014/main" id="{270D83C3-D98F-456B-7963-90A37116DD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9317" y="5373111"/>
            <a:ext cx="1300749" cy="1298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036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76302"/>
          </a:xfrm>
        </p:spPr>
      </p:pic>
      <p:sp>
        <p:nvSpPr>
          <p:cNvPr id="5" name="ZoneTexte 4"/>
          <p:cNvSpPr txBox="1"/>
          <p:nvPr/>
        </p:nvSpPr>
        <p:spPr>
          <a:xfrm>
            <a:off x="339866" y="4455994"/>
            <a:ext cx="74939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b="1" dirty="0" smtClean="0">
                <a:solidFill>
                  <a:srgbClr val="FF0000"/>
                </a:solidFill>
                <a:latin typeface="Castellar" panose="020A0402060406010301" pitchFamily="18" charset="0"/>
              </a:rPr>
              <a:t>THE END OF PRESENTATION</a:t>
            </a:r>
            <a:endParaRPr lang="fr-FR" sz="3600" b="1" dirty="0">
              <a:solidFill>
                <a:srgbClr val="FF0000"/>
              </a:solidFill>
              <a:latin typeface="Castellar" panose="020A0402060406010301" pitchFamily="18" charset="0"/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0029" y="6440910"/>
            <a:ext cx="1945986" cy="454279"/>
          </a:xfrm>
          <a:prstGeom prst="rect">
            <a:avLst/>
          </a:prstGeom>
        </p:spPr>
      </p:pic>
      <p:pic>
        <p:nvPicPr>
          <p:cNvPr id="7" name="Picture 4">
            <a:extLst>
              <a:ext uri="{FF2B5EF4-FFF2-40B4-BE49-F238E27FC236}">
                <a16:creationId xmlns="" xmlns:a16="http://schemas.microsoft.com/office/drawing/2014/main" id="{270D83C3-D98F-456B-7963-90A37116DD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96553" y="5102325"/>
            <a:ext cx="1546869" cy="1544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37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5221"/>
          </a:xfr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0029" y="6416633"/>
            <a:ext cx="1945986" cy="454279"/>
          </a:xfrm>
          <a:prstGeom prst="rect">
            <a:avLst/>
          </a:prstGeom>
        </p:spPr>
      </p:pic>
      <p:pic>
        <p:nvPicPr>
          <p:cNvPr id="6" name="Picture 4">
            <a:extLst>
              <a:ext uri="{FF2B5EF4-FFF2-40B4-BE49-F238E27FC236}">
                <a16:creationId xmlns="" xmlns:a16="http://schemas.microsoft.com/office/drawing/2014/main" id="{270D83C3-D98F-456B-7963-90A37116DD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53197" y="5127383"/>
            <a:ext cx="1546869" cy="1544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776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8867"/>
          </a:xfr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0029" y="6416633"/>
            <a:ext cx="1945986" cy="454279"/>
          </a:xfrm>
          <a:prstGeom prst="rect">
            <a:avLst/>
          </a:prstGeom>
        </p:spPr>
      </p:pic>
      <p:pic>
        <p:nvPicPr>
          <p:cNvPr id="6" name="Picture 4">
            <a:extLst>
              <a:ext uri="{FF2B5EF4-FFF2-40B4-BE49-F238E27FC236}">
                <a16:creationId xmlns="" xmlns:a16="http://schemas.microsoft.com/office/drawing/2014/main" id="{270D83C3-D98F-456B-7963-90A37116DD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69381" y="5304453"/>
            <a:ext cx="1546869" cy="1544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345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6943" cy="6858000"/>
          </a:xfr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0029" y="6416633"/>
            <a:ext cx="1945986" cy="454279"/>
          </a:xfrm>
          <a:prstGeom prst="rect">
            <a:avLst/>
          </a:prstGeom>
        </p:spPr>
      </p:pic>
      <p:pic>
        <p:nvPicPr>
          <p:cNvPr id="6" name="Picture 4">
            <a:extLst>
              <a:ext uri="{FF2B5EF4-FFF2-40B4-BE49-F238E27FC236}">
                <a16:creationId xmlns="" xmlns:a16="http://schemas.microsoft.com/office/drawing/2014/main" id="{270D83C3-D98F-456B-7963-90A37116DD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53197" y="5240671"/>
            <a:ext cx="1546869" cy="1544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333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5221"/>
          </a:xfr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0029" y="6416633"/>
            <a:ext cx="1945986" cy="454279"/>
          </a:xfrm>
          <a:prstGeom prst="rect">
            <a:avLst/>
          </a:prstGeom>
        </p:spPr>
      </p:pic>
      <p:pic>
        <p:nvPicPr>
          <p:cNvPr id="6" name="Picture 4">
            <a:extLst>
              <a:ext uri="{FF2B5EF4-FFF2-40B4-BE49-F238E27FC236}">
                <a16:creationId xmlns="" xmlns:a16="http://schemas.microsoft.com/office/drawing/2014/main" id="{270D83C3-D98F-456B-7963-90A37116DD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37170" y="5462124"/>
            <a:ext cx="1305664" cy="1303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849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6943" cy="6858000"/>
          </a:xfr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0029" y="6416633"/>
            <a:ext cx="1945986" cy="454279"/>
          </a:xfrm>
          <a:prstGeom prst="rect">
            <a:avLst/>
          </a:prstGeom>
        </p:spPr>
      </p:pic>
      <p:pic>
        <p:nvPicPr>
          <p:cNvPr id="6" name="Picture 4">
            <a:extLst>
              <a:ext uri="{FF2B5EF4-FFF2-40B4-BE49-F238E27FC236}">
                <a16:creationId xmlns="" xmlns:a16="http://schemas.microsoft.com/office/drawing/2014/main" id="{270D83C3-D98F-456B-7963-90A37116DD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53197" y="5216395"/>
            <a:ext cx="1546869" cy="1544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465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5221"/>
          </a:xfr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0029" y="6416633"/>
            <a:ext cx="1945986" cy="454279"/>
          </a:xfrm>
          <a:prstGeom prst="rect">
            <a:avLst/>
          </a:prstGeom>
        </p:spPr>
      </p:pic>
      <p:pic>
        <p:nvPicPr>
          <p:cNvPr id="6" name="Picture 4">
            <a:extLst>
              <a:ext uri="{FF2B5EF4-FFF2-40B4-BE49-F238E27FC236}">
                <a16:creationId xmlns="" xmlns:a16="http://schemas.microsoft.com/office/drawing/2014/main" id="{270D83C3-D98F-456B-7963-90A37116DD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53197" y="5281131"/>
            <a:ext cx="1546869" cy="1544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856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6943" cy="6858000"/>
          </a:xfr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0029" y="6416633"/>
            <a:ext cx="1945986" cy="454279"/>
          </a:xfrm>
          <a:prstGeom prst="rect">
            <a:avLst/>
          </a:prstGeom>
        </p:spPr>
      </p:pic>
      <p:pic>
        <p:nvPicPr>
          <p:cNvPr id="6" name="Picture 4">
            <a:extLst>
              <a:ext uri="{FF2B5EF4-FFF2-40B4-BE49-F238E27FC236}">
                <a16:creationId xmlns="" xmlns:a16="http://schemas.microsoft.com/office/drawing/2014/main" id="{270D83C3-D98F-456B-7963-90A37116DD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23349" y="5630515"/>
            <a:ext cx="1168651" cy="1166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333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5221"/>
          </a:xfr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0029" y="6416633"/>
            <a:ext cx="1945986" cy="454279"/>
          </a:xfrm>
          <a:prstGeom prst="rect">
            <a:avLst/>
          </a:prstGeom>
        </p:spPr>
      </p:pic>
      <p:pic>
        <p:nvPicPr>
          <p:cNvPr id="6" name="Picture 4">
            <a:extLst>
              <a:ext uri="{FF2B5EF4-FFF2-40B4-BE49-F238E27FC236}">
                <a16:creationId xmlns="" xmlns:a16="http://schemas.microsoft.com/office/drawing/2014/main" id="{270D83C3-D98F-456B-7963-90A37116DD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41027" y="5444387"/>
            <a:ext cx="1359039" cy="1356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857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215</TotalTime>
  <Words>17</Words>
  <Application>Microsoft Office PowerPoint</Application>
  <PresentationFormat>Grand écran</PresentationFormat>
  <Paragraphs>4</Paragraphs>
  <Slides>19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19</vt:i4>
      </vt:variant>
    </vt:vector>
  </HeadingPairs>
  <TitlesOfParts>
    <vt:vector size="25" baseType="lpstr">
      <vt:lpstr>Arial</vt:lpstr>
      <vt:lpstr>Calibri</vt:lpstr>
      <vt:lpstr>Calibri Light</vt:lpstr>
      <vt:lpstr>Castellar</vt:lpstr>
      <vt:lpstr>Ink Free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Ondoua Ekanga</dc:creator>
  <cp:lastModifiedBy>Ondoua Ekanga</cp:lastModifiedBy>
  <cp:revision>8</cp:revision>
  <dcterms:created xsi:type="dcterms:W3CDTF">2025-02-12T05:42:14Z</dcterms:created>
  <dcterms:modified xsi:type="dcterms:W3CDTF">2025-02-12T11:24:37Z</dcterms:modified>
</cp:coreProperties>
</file>